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3b8160ab43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3b8160ab43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c73c8fd01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c73c8fd01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c3f11613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c3f11613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c6ae34c193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c6ae34c193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c73c8fd01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c73c8fd01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c3ef384a7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c3ef384a7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c73c8fd019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c73c8fd019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775" y="3374750"/>
            <a:ext cx="3389400" cy="164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4150" y="3562150"/>
            <a:ext cx="3345200" cy="14585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0" y="0"/>
            <a:ext cx="9080400" cy="286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5200">
                <a:latin typeface="Calibri"/>
                <a:ea typeface="Calibri"/>
                <a:cs typeface="Calibri"/>
                <a:sym typeface="Calibri"/>
              </a:rPr>
              <a:t>HOW SHOULD WE FARM FOR A BETTER WORLD?</a:t>
            </a:r>
            <a:endParaRPr b="1" sz="5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alibri"/>
                <a:ea typeface="Calibri"/>
                <a:cs typeface="Calibri"/>
                <a:sym typeface="Calibri"/>
              </a:rPr>
              <a:t>Lesson 8 - </a:t>
            </a:r>
            <a:r>
              <a:rPr lang="en" sz="4200">
                <a:latin typeface="Calibri"/>
                <a:ea typeface="Calibri"/>
                <a:cs typeface="Calibri"/>
                <a:sym typeface="Calibri"/>
              </a:rPr>
              <a:t>Can Schools Play a Role?</a:t>
            </a:r>
            <a:endParaRPr sz="4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106225" y="3522175"/>
            <a:ext cx="2269775" cy="16213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0" y="278750"/>
            <a:ext cx="86943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Learning Objectives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By the end of this lesson, you will be able to: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Evaluate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whether schools can contribute to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sustainable food systems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Apply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scientific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practical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knowledge to a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real-world context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Identify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benefits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and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challenges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school-based food growing</a:t>
            </a:r>
            <a:endParaRPr b="1"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Take part in respectful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debate 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and collective decision-making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Font typeface="Calibri"/>
              <a:buChar char="●"/>
            </a:pP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Propose </a:t>
            </a:r>
            <a:r>
              <a:rPr b="1" lang="en" sz="2200">
                <a:latin typeface="Calibri"/>
                <a:ea typeface="Calibri"/>
                <a:cs typeface="Calibri"/>
                <a:sym typeface="Calibri"/>
              </a:rPr>
              <a:t>realistic solutions</a:t>
            </a:r>
            <a:r>
              <a:rPr lang="en" sz="2200">
                <a:latin typeface="Calibri"/>
                <a:ea typeface="Calibri"/>
                <a:cs typeface="Calibri"/>
                <a:sym typeface="Calibri"/>
              </a:rPr>
              <a:t> for managing a school growing project</a:t>
            </a:r>
            <a:endParaRPr sz="2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/>
        </p:nvSpPr>
        <p:spPr>
          <a:xfrm>
            <a:off x="245550" y="152625"/>
            <a:ext cx="71214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Share the s</a:t>
            </a: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tudent videos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While watching, note: 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One idea you found inspiring and one challenge raised.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7158826" y="3158325"/>
            <a:ext cx="1985174" cy="1985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 rotWithShape="1">
          <a:blip r:embed="rId4">
            <a:alphaModFix/>
          </a:blip>
          <a:srcRect b="27167" l="0" r="0" t="19917"/>
          <a:stretch/>
        </p:blipFill>
        <p:spPr>
          <a:xfrm>
            <a:off x="45625" y="2302575"/>
            <a:ext cx="5263826" cy="284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5575" y="-95575"/>
            <a:ext cx="3191196" cy="215875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16"/>
          <p:cNvSpPr txBox="1"/>
          <p:nvPr/>
        </p:nvSpPr>
        <p:spPr>
          <a:xfrm>
            <a:off x="112825" y="126100"/>
            <a:ext cx="8654400" cy="387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Discussion Question: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Can schools play a role in growing food for a better world?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What does “a better world” mean in a school context?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Is the goal food production, education, wellbeing, or all three?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Does growing some food still matter if we can’t grow all food?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Calibri"/>
              <a:buChar char="●"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If the school already grows its own food, how might the system be improved?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6"/>
          <p:cNvSpPr/>
          <p:nvPr/>
        </p:nvSpPr>
        <p:spPr>
          <a:xfrm>
            <a:off x="550875" y="4003000"/>
            <a:ext cx="8017200" cy="1019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School food growing can take many forms: Allotments, Raised beds, Containers, Polytunnels, Wall or vertical gardens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Even small-scale projects can have educational and environmental value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/>
        </p:nvSpPr>
        <p:spPr>
          <a:xfrm>
            <a:off x="131275" y="187300"/>
            <a:ext cx="8694300" cy="338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Design a realistic food-growing project for their school: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Calibri"/>
                <a:ea typeface="Calibri"/>
                <a:cs typeface="Calibri"/>
                <a:sym typeface="Calibri"/>
              </a:rPr>
              <a:t>Consider and record:</a:t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1️⃣ Location - Playground edge, courtyard, wall, rooftop, containers, classroom windowsill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2️⃣ Scale - Small pilot project or whole-school initiative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3️⃣ Growing method - Soil beds, Containers, Vertical growing, Hydroponics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4️⃣ What to grow - Fruit, vegetables, herbs, pollinator plants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Crops chosen for season, ease, and educational value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5️⃣ Sustainability - Water use, Composting, Wildlife support, Organic or vegan organic approaches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490800" y="3029250"/>
            <a:ext cx="2581700" cy="211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/>
          <p:nvPr/>
        </p:nvSpPr>
        <p:spPr>
          <a:xfrm>
            <a:off x="617225" y="787025"/>
            <a:ext cx="3471000" cy="3140700"/>
          </a:xfrm>
          <a:prstGeom prst="roundRect">
            <a:avLst>
              <a:gd fmla="val 16667" name="adj"/>
            </a:avLst>
          </a:prstGeom>
          <a:solidFill>
            <a:srgbClr val="F4CC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Key challenges: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Who looks after plants during holidays?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How is the project funded?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Who has time and knowledge?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What happens if crops fail?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8"/>
          <p:cNvSpPr/>
          <p:nvPr/>
        </p:nvSpPr>
        <p:spPr>
          <a:xfrm>
            <a:off x="4778250" y="595325"/>
            <a:ext cx="3988800" cy="3524100"/>
          </a:xfrm>
          <a:prstGeom prst="roundRect">
            <a:avLst>
              <a:gd fmla="val 16667" name="adj"/>
            </a:avLst>
          </a:prstGeom>
          <a:solidFill>
            <a:srgbClr val="D9EAD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olutions include: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Gardening clubs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Community volunteers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Links with local community farms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Eco-School or Green Flag initiatives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Simple, low- maintenance crops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Rotas or partnerships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8"/>
          <p:cNvSpPr/>
          <p:nvPr/>
        </p:nvSpPr>
        <p:spPr>
          <a:xfrm>
            <a:off x="1513200" y="4351775"/>
            <a:ext cx="6424500" cy="546300"/>
          </a:xfrm>
          <a:prstGeom prst="roundRect">
            <a:avLst>
              <a:gd fmla="val 16667" name="adj"/>
            </a:avLst>
          </a:prstGeom>
          <a:solidFill>
            <a:srgbClr val="FFF2C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Problem-solving is part of science - small steps still matter</a:t>
            </a:r>
            <a:endParaRPr sz="2000"/>
          </a:p>
        </p:txBody>
      </p:sp>
      <p:sp>
        <p:nvSpPr>
          <p:cNvPr id="90" name="Google Shape;90;p18"/>
          <p:cNvSpPr txBox="1"/>
          <p:nvPr/>
        </p:nvSpPr>
        <p:spPr>
          <a:xfrm>
            <a:off x="0" y="0"/>
            <a:ext cx="5873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Challenges and Solutions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9"/>
          <p:cNvSpPr txBox="1"/>
          <p:nvPr/>
        </p:nvSpPr>
        <p:spPr>
          <a:xfrm>
            <a:off x="24900" y="79650"/>
            <a:ext cx="90942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Mini Debate: 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Should the school try to grow food? Why or why not? If already growing food, could the school change what they produce or increase/improve yield.  Can better connections be made within the school and/or wider school community?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students support: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Containers only? Raised beds? A larger allotment? A pollinator garden alongside food? Hydroponic or vertical garden?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Exit Question: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one way schools could help create a better food future, even on a small scale?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7250" y="3844247"/>
            <a:ext cx="2474751" cy="12992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/>
        </p:nvSpPr>
        <p:spPr>
          <a:xfrm>
            <a:off x="24900" y="79650"/>
            <a:ext cx="9094200" cy="27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Programme End Reflection 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has your view of farming changed?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responsibilities do people have when producing food?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young people influence food systems?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9675" y="2035525"/>
            <a:ext cx="3095125" cy="2951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